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  <p:sldMasterId id="2147483665" r:id="rId5"/>
  </p:sldMasterIdLst>
  <p:notesMasterIdLst>
    <p:notesMasterId r:id="rId14"/>
  </p:notesMasterIdLst>
  <p:handoutMasterIdLst>
    <p:handoutMasterId r:id="rId15"/>
  </p:handoutMasterIdLst>
  <p:sldIdLst>
    <p:sldId id="262" r:id="rId6"/>
    <p:sldId id="265" r:id="rId7"/>
    <p:sldId id="256" r:id="rId8"/>
    <p:sldId id="258" r:id="rId9"/>
    <p:sldId id="259" r:id="rId10"/>
    <p:sldId id="257" r:id="rId11"/>
    <p:sldId id="260" r:id="rId12"/>
    <p:sldId id="263" r:id="rId13"/>
  </p:sldIdLst>
  <p:sldSz cx="9144000" cy="6858000" type="screen4x3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888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476ABDA-8E60-3AB5-D246-69A5664FD792}" name="Quintanilla, Adrian" initials="QA" userId="S::Adrian.Quintanilla@autozone.com::42a98c76-dfbe-4729-b332-17025d1bed6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  <a:srgbClr val="33CC33"/>
    <a:srgbClr val="F37F00"/>
    <a:srgbClr val="ED7D31"/>
    <a:srgbClr val="70AD47"/>
    <a:srgbClr val="FFB35F"/>
    <a:srgbClr val="33CCCC"/>
    <a:srgbClr val="66FFCC"/>
    <a:srgbClr val="8BE1FF"/>
    <a:srgbClr val="FFF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01B0CF-3DAA-474C-8FB4-278E3EA6C7E5}" v="2" dt="2024-01-25T15:16:18.1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7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9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888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vizcarra" userId="bb1a740bfca53a92" providerId="LiveId" clId="{F701B0CF-3DAA-474C-8FB4-278E3EA6C7E5}"/>
    <pc:docChg chg="undo custSel addSld delSld modSld">
      <pc:chgData name="eduardo vizcarra" userId="bb1a740bfca53a92" providerId="LiveId" clId="{F701B0CF-3DAA-474C-8FB4-278E3EA6C7E5}" dt="2024-01-25T15:25:43.370" v="1236" actId="1076"/>
      <pc:docMkLst>
        <pc:docMk/>
      </pc:docMkLst>
      <pc:sldChg chg="modSp mod">
        <pc:chgData name="eduardo vizcarra" userId="bb1a740bfca53a92" providerId="LiveId" clId="{F701B0CF-3DAA-474C-8FB4-278E3EA6C7E5}" dt="2024-01-25T15:15:30.556" v="725" actId="20577"/>
        <pc:sldMkLst>
          <pc:docMk/>
          <pc:sldMk cId="3622328757" sldId="256"/>
        </pc:sldMkLst>
        <pc:spChg chg="mod">
          <ac:chgData name="eduardo vizcarra" userId="bb1a740bfca53a92" providerId="LiveId" clId="{F701B0CF-3DAA-474C-8FB4-278E3EA6C7E5}" dt="2024-01-25T15:15:30.556" v="725" actId="20577"/>
          <ac:spMkLst>
            <pc:docMk/>
            <pc:sldMk cId="3622328757" sldId="256"/>
            <ac:spMk id="4" creationId="{DE2807EA-B47E-C45B-5620-DCA30615A9C8}"/>
          </ac:spMkLst>
        </pc:spChg>
      </pc:sldChg>
      <pc:sldChg chg="addSp modSp mod">
        <pc:chgData name="eduardo vizcarra" userId="bb1a740bfca53a92" providerId="LiveId" clId="{F701B0CF-3DAA-474C-8FB4-278E3EA6C7E5}" dt="2024-01-25T15:17:28.917" v="871" actId="20577"/>
        <pc:sldMkLst>
          <pc:docMk/>
          <pc:sldMk cId="338467944" sldId="257"/>
        </pc:sldMkLst>
        <pc:spChg chg="add mod">
          <ac:chgData name="eduardo vizcarra" userId="bb1a740bfca53a92" providerId="LiveId" clId="{F701B0CF-3DAA-474C-8FB4-278E3EA6C7E5}" dt="2024-01-25T15:17:20.420" v="860" actId="114"/>
          <ac:spMkLst>
            <pc:docMk/>
            <pc:sldMk cId="338467944" sldId="257"/>
            <ac:spMk id="3" creationId="{0BA117A8-E54A-194C-3637-325D2B5CD165}"/>
          </ac:spMkLst>
        </pc:spChg>
        <pc:spChg chg="mod">
          <ac:chgData name="eduardo vizcarra" userId="bb1a740bfca53a92" providerId="LiveId" clId="{F701B0CF-3DAA-474C-8FB4-278E3EA6C7E5}" dt="2024-01-25T15:17:28.917" v="871" actId="20577"/>
          <ac:spMkLst>
            <pc:docMk/>
            <pc:sldMk cId="338467944" sldId="257"/>
            <ac:spMk id="5" creationId="{D9D92F66-8C52-D5A4-C7B1-1E26410C9389}"/>
          </ac:spMkLst>
        </pc:spChg>
        <pc:picChg chg="mod">
          <ac:chgData name="eduardo vizcarra" userId="bb1a740bfca53a92" providerId="LiveId" clId="{F701B0CF-3DAA-474C-8FB4-278E3EA6C7E5}" dt="2024-01-25T15:16:20.791" v="731" actId="1076"/>
          <ac:picMkLst>
            <pc:docMk/>
            <pc:sldMk cId="338467944" sldId="257"/>
            <ac:picMk id="12" creationId="{DD5DD5D4-B0F2-4DAF-A6E0-120EFDC2F538}"/>
          </ac:picMkLst>
        </pc:picChg>
      </pc:sldChg>
      <pc:sldChg chg="modSp mod">
        <pc:chgData name="eduardo vizcarra" userId="bb1a740bfca53a92" providerId="LiveId" clId="{F701B0CF-3DAA-474C-8FB4-278E3EA6C7E5}" dt="2024-01-25T15:13:39.196" v="701" actId="27636"/>
        <pc:sldMkLst>
          <pc:docMk/>
          <pc:sldMk cId="1801448330" sldId="258"/>
        </pc:sldMkLst>
        <pc:spChg chg="mod">
          <ac:chgData name="eduardo vizcarra" userId="bb1a740bfca53a92" providerId="LiveId" clId="{F701B0CF-3DAA-474C-8FB4-278E3EA6C7E5}" dt="2024-01-25T15:13:39.196" v="701" actId="27636"/>
          <ac:spMkLst>
            <pc:docMk/>
            <pc:sldMk cId="1801448330" sldId="258"/>
            <ac:spMk id="3" creationId="{0277291E-5147-FC2D-EE73-7924E10A0342}"/>
          </ac:spMkLst>
        </pc:spChg>
      </pc:sldChg>
      <pc:sldChg chg="modSp mod">
        <pc:chgData name="eduardo vizcarra" userId="bb1a740bfca53a92" providerId="LiveId" clId="{F701B0CF-3DAA-474C-8FB4-278E3EA6C7E5}" dt="2024-01-25T15:15:43.605" v="728" actId="403"/>
        <pc:sldMkLst>
          <pc:docMk/>
          <pc:sldMk cId="428571230" sldId="259"/>
        </pc:sldMkLst>
        <pc:spChg chg="mod">
          <ac:chgData name="eduardo vizcarra" userId="bb1a740bfca53a92" providerId="LiveId" clId="{F701B0CF-3DAA-474C-8FB4-278E3EA6C7E5}" dt="2024-01-25T15:15:43.605" v="728" actId="403"/>
          <ac:spMkLst>
            <pc:docMk/>
            <pc:sldMk cId="428571230" sldId="259"/>
            <ac:spMk id="7" creationId="{AC601120-75FA-19B9-6E66-80BF95B77807}"/>
          </ac:spMkLst>
        </pc:spChg>
      </pc:sldChg>
      <pc:sldChg chg="delSp modSp mod">
        <pc:chgData name="eduardo vizcarra" userId="bb1a740bfca53a92" providerId="LiveId" clId="{F701B0CF-3DAA-474C-8FB4-278E3EA6C7E5}" dt="2024-01-25T15:25:43.370" v="1236" actId="1076"/>
        <pc:sldMkLst>
          <pc:docMk/>
          <pc:sldMk cId="2146518730" sldId="260"/>
        </pc:sldMkLst>
        <pc:spChg chg="mod">
          <ac:chgData name="eduardo vizcarra" userId="bb1a740bfca53a92" providerId="LiveId" clId="{F701B0CF-3DAA-474C-8FB4-278E3EA6C7E5}" dt="2024-01-25T15:18:22.167" v="917" actId="20577"/>
          <ac:spMkLst>
            <pc:docMk/>
            <pc:sldMk cId="2146518730" sldId="260"/>
            <ac:spMk id="2" creationId="{705739BC-453A-5AA9-0E62-B3300C33F7EE}"/>
          </ac:spMkLst>
        </pc:spChg>
        <pc:spChg chg="mod">
          <ac:chgData name="eduardo vizcarra" userId="bb1a740bfca53a92" providerId="LiveId" clId="{F701B0CF-3DAA-474C-8FB4-278E3EA6C7E5}" dt="2024-01-25T15:25:34.987" v="1233" actId="14100"/>
          <ac:spMkLst>
            <pc:docMk/>
            <pc:sldMk cId="2146518730" sldId="260"/>
            <ac:spMk id="14" creationId="{CA590937-F302-683F-FFED-410B3960207B}"/>
          </ac:spMkLst>
        </pc:spChg>
        <pc:picChg chg="del mod">
          <ac:chgData name="eduardo vizcarra" userId="bb1a740bfca53a92" providerId="LiveId" clId="{F701B0CF-3DAA-474C-8FB4-278E3EA6C7E5}" dt="2024-01-25T15:25:22.198" v="1230" actId="478"/>
          <ac:picMkLst>
            <pc:docMk/>
            <pc:sldMk cId="2146518730" sldId="260"/>
            <ac:picMk id="5" creationId="{BA8CBAC8-0B79-52B9-7902-00AF1ADE33F2}"/>
          </ac:picMkLst>
        </pc:picChg>
        <pc:picChg chg="mod">
          <ac:chgData name="eduardo vizcarra" userId="bb1a740bfca53a92" providerId="LiveId" clId="{F701B0CF-3DAA-474C-8FB4-278E3EA6C7E5}" dt="2024-01-25T15:25:43.370" v="1236" actId="1076"/>
          <ac:picMkLst>
            <pc:docMk/>
            <pc:sldMk cId="2146518730" sldId="260"/>
            <ac:picMk id="6" creationId="{D5ED2BEC-039E-01E6-38C4-C6D282097CAD}"/>
          </ac:picMkLst>
        </pc:picChg>
        <pc:picChg chg="mod">
          <ac:chgData name="eduardo vizcarra" userId="bb1a740bfca53a92" providerId="LiveId" clId="{F701B0CF-3DAA-474C-8FB4-278E3EA6C7E5}" dt="2024-01-25T15:24:33.011" v="1217" actId="1076"/>
          <ac:picMkLst>
            <pc:docMk/>
            <pc:sldMk cId="2146518730" sldId="260"/>
            <ac:picMk id="10" creationId="{875E2241-D846-17D2-FAF1-23EB37992410}"/>
          </ac:picMkLst>
        </pc:picChg>
        <pc:picChg chg="mod">
          <ac:chgData name="eduardo vizcarra" userId="bb1a740bfca53a92" providerId="LiveId" clId="{F701B0CF-3DAA-474C-8FB4-278E3EA6C7E5}" dt="2024-01-25T15:24:34.422" v="1218" actId="1076"/>
          <ac:picMkLst>
            <pc:docMk/>
            <pc:sldMk cId="2146518730" sldId="260"/>
            <ac:picMk id="11" creationId="{FED3E1E9-5A8F-DEB9-6644-865E1B281DC0}"/>
          </ac:picMkLst>
        </pc:picChg>
        <pc:picChg chg="mod">
          <ac:chgData name="eduardo vizcarra" userId="bb1a740bfca53a92" providerId="LiveId" clId="{F701B0CF-3DAA-474C-8FB4-278E3EA6C7E5}" dt="2024-01-25T15:24:36.177" v="1219" actId="1076"/>
          <ac:picMkLst>
            <pc:docMk/>
            <pc:sldMk cId="2146518730" sldId="260"/>
            <ac:picMk id="12" creationId="{80A42B02-3EC9-1492-64B2-3FE7D64F9D8E}"/>
          </ac:picMkLst>
        </pc:picChg>
        <pc:picChg chg="mod">
          <ac:chgData name="eduardo vizcarra" userId="bb1a740bfca53a92" providerId="LiveId" clId="{F701B0CF-3DAA-474C-8FB4-278E3EA6C7E5}" dt="2024-01-25T15:24:40.155" v="1220" actId="1076"/>
          <ac:picMkLst>
            <pc:docMk/>
            <pc:sldMk cId="2146518730" sldId="260"/>
            <ac:picMk id="15" creationId="{F27BFAAE-86C7-D646-DABF-C92E66EFDF79}"/>
          </ac:picMkLst>
        </pc:picChg>
      </pc:sldChg>
      <pc:sldChg chg="addSp delSp modSp new del mod modClrScheme chgLayout">
        <pc:chgData name="eduardo vizcarra" userId="bb1a740bfca53a92" providerId="LiveId" clId="{F701B0CF-3DAA-474C-8FB4-278E3EA6C7E5}" dt="2024-01-25T15:02:32.368" v="19" actId="47"/>
        <pc:sldMkLst>
          <pc:docMk/>
          <pc:sldMk cId="2946819881" sldId="264"/>
        </pc:sldMkLst>
        <pc:spChg chg="mod ord">
          <ac:chgData name="eduardo vizcarra" userId="bb1a740bfca53a92" providerId="LiveId" clId="{F701B0CF-3DAA-474C-8FB4-278E3EA6C7E5}" dt="2024-01-25T15:02:26.037" v="17" actId="108"/>
          <ac:spMkLst>
            <pc:docMk/>
            <pc:sldMk cId="2946819881" sldId="264"/>
            <ac:spMk id="2" creationId="{66ADC442-153B-49F6-96D8-0A0182CB2A9D}"/>
          </ac:spMkLst>
        </pc:spChg>
        <pc:spChg chg="del mod ord">
          <ac:chgData name="eduardo vizcarra" userId="bb1a740bfca53a92" providerId="LiveId" clId="{F701B0CF-3DAA-474C-8FB4-278E3EA6C7E5}" dt="2024-01-25T15:01:21.255" v="13" actId="700"/>
          <ac:spMkLst>
            <pc:docMk/>
            <pc:sldMk cId="2946819881" sldId="264"/>
            <ac:spMk id="3" creationId="{A142AC2E-2127-6248-D9AB-DB2136E5D7F9}"/>
          </ac:spMkLst>
        </pc:spChg>
        <pc:spChg chg="del">
          <ac:chgData name="eduardo vizcarra" userId="bb1a740bfca53a92" providerId="LiveId" clId="{F701B0CF-3DAA-474C-8FB4-278E3EA6C7E5}" dt="2024-01-25T15:01:21.255" v="13" actId="700"/>
          <ac:spMkLst>
            <pc:docMk/>
            <pc:sldMk cId="2946819881" sldId="264"/>
            <ac:spMk id="4" creationId="{3859FEA7-FA3F-D0D7-2208-88237DA238FA}"/>
          </ac:spMkLst>
        </pc:spChg>
        <pc:spChg chg="mod ord">
          <ac:chgData name="eduardo vizcarra" userId="bb1a740bfca53a92" providerId="LiveId" clId="{F701B0CF-3DAA-474C-8FB4-278E3EA6C7E5}" dt="2024-01-25T15:01:21.255" v="13" actId="700"/>
          <ac:spMkLst>
            <pc:docMk/>
            <pc:sldMk cId="2946819881" sldId="264"/>
            <ac:spMk id="5" creationId="{5817A03E-4F0F-C834-2965-AF82DDD2067A}"/>
          </ac:spMkLst>
        </pc:spChg>
        <pc:spChg chg="add mod ord">
          <ac:chgData name="eduardo vizcarra" userId="bb1a740bfca53a92" providerId="LiveId" clId="{F701B0CF-3DAA-474C-8FB4-278E3EA6C7E5}" dt="2024-01-25T15:01:21.255" v="13" actId="700"/>
          <ac:spMkLst>
            <pc:docMk/>
            <pc:sldMk cId="2946819881" sldId="264"/>
            <ac:spMk id="6" creationId="{40CCFD17-5461-8B7F-2D9E-5878D84E77F0}"/>
          </ac:spMkLst>
        </pc:spChg>
      </pc:sldChg>
      <pc:sldChg chg="delSp modSp add mod">
        <pc:chgData name="eduardo vizcarra" userId="bb1a740bfca53a92" providerId="LiveId" clId="{F701B0CF-3DAA-474C-8FB4-278E3EA6C7E5}" dt="2024-01-25T15:14:24.062" v="713" actId="20577"/>
        <pc:sldMkLst>
          <pc:docMk/>
          <pc:sldMk cId="3602475724" sldId="265"/>
        </pc:sldMkLst>
        <pc:spChg chg="mod">
          <ac:chgData name="eduardo vizcarra" userId="bb1a740bfca53a92" providerId="LiveId" clId="{F701B0CF-3DAA-474C-8FB4-278E3EA6C7E5}" dt="2024-01-25T15:03:29.473" v="190" actId="6549"/>
          <ac:spMkLst>
            <pc:docMk/>
            <pc:sldMk cId="3602475724" sldId="265"/>
            <ac:spMk id="2" creationId="{296E600E-49A1-FD62-6B45-B980902C7D64}"/>
          </ac:spMkLst>
        </pc:spChg>
        <pc:spChg chg="mod">
          <ac:chgData name="eduardo vizcarra" userId="bb1a740bfca53a92" providerId="LiveId" clId="{F701B0CF-3DAA-474C-8FB4-278E3EA6C7E5}" dt="2024-01-25T15:14:24.062" v="713" actId="20577"/>
          <ac:spMkLst>
            <pc:docMk/>
            <pc:sldMk cId="3602475724" sldId="265"/>
            <ac:spMk id="3" creationId="{0277291E-5147-FC2D-EE73-7924E10A0342}"/>
          </ac:spMkLst>
        </pc:spChg>
        <pc:picChg chg="mod">
          <ac:chgData name="eduardo vizcarra" userId="bb1a740bfca53a92" providerId="LiveId" clId="{F701B0CF-3DAA-474C-8FB4-278E3EA6C7E5}" dt="2024-01-25T15:08:12.927" v="429" actId="1076"/>
          <ac:picMkLst>
            <pc:docMk/>
            <pc:sldMk cId="3602475724" sldId="265"/>
            <ac:picMk id="4" creationId="{DB5BA8D6-3FB3-5470-0A41-49A25545291B}"/>
          </ac:picMkLst>
        </pc:picChg>
        <pc:picChg chg="del">
          <ac:chgData name="eduardo vizcarra" userId="bb1a740bfca53a92" providerId="LiveId" clId="{F701B0CF-3DAA-474C-8FB4-278E3EA6C7E5}" dt="2024-01-25T15:02:35.560" v="20" actId="478"/>
          <ac:picMkLst>
            <pc:docMk/>
            <pc:sldMk cId="3602475724" sldId="265"/>
            <ac:picMk id="5" creationId="{C82240E0-7795-7E7A-63CE-865DAB53B857}"/>
          </ac:picMkLst>
        </pc:picChg>
        <pc:picChg chg="del">
          <ac:chgData name="eduardo vizcarra" userId="bb1a740bfca53a92" providerId="LiveId" clId="{F701B0CF-3DAA-474C-8FB4-278E3EA6C7E5}" dt="2024-01-25T15:02:42.228" v="22" actId="478"/>
          <ac:picMkLst>
            <pc:docMk/>
            <pc:sldMk cId="3602475724" sldId="265"/>
            <ac:picMk id="6" creationId="{39DA4E2E-1994-B771-F058-E58C402F343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5"/>
            <a:ext cx="3170238" cy="618445"/>
          </a:xfrm>
          <a:prstGeom prst="rect">
            <a:avLst/>
          </a:prstGeom>
        </p:spPr>
        <p:txBody>
          <a:bodyPr vert="horz" lIns="91400" tIns="45701" rIns="91400" bIns="4570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5"/>
            <a:ext cx="3170238" cy="618445"/>
          </a:xfrm>
          <a:prstGeom prst="rect">
            <a:avLst/>
          </a:prstGeom>
        </p:spPr>
        <p:txBody>
          <a:bodyPr vert="horz" lIns="91400" tIns="45701" rIns="91400" bIns="45701" rtlCol="0"/>
          <a:lstStyle>
            <a:lvl1pPr algn="r">
              <a:defRPr sz="1200"/>
            </a:lvl1pPr>
          </a:lstStyle>
          <a:p>
            <a:fld id="{74C32E57-A650-4F53-9A57-7600B2E39A7B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11725956"/>
            <a:ext cx="3170238" cy="618444"/>
          </a:xfrm>
          <a:prstGeom prst="rect">
            <a:avLst/>
          </a:prstGeom>
        </p:spPr>
        <p:txBody>
          <a:bodyPr vert="horz" lIns="91400" tIns="45701" rIns="91400" bIns="4570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11725956"/>
            <a:ext cx="3170238" cy="618444"/>
          </a:xfrm>
          <a:prstGeom prst="rect">
            <a:avLst/>
          </a:prstGeom>
        </p:spPr>
        <p:txBody>
          <a:bodyPr vert="horz" lIns="91400" tIns="45701" rIns="91400" bIns="45701" rtlCol="0" anchor="b"/>
          <a:lstStyle>
            <a:lvl1pPr algn="r">
              <a:defRPr sz="1200"/>
            </a:lvl1pPr>
          </a:lstStyle>
          <a:p>
            <a:fld id="{84897761-C723-4821-9D24-B0A3DA5AAC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431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619363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2"/>
            <a:ext cx="3169920" cy="619363"/>
          </a:xfrm>
          <a:prstGeom prst="rect">
            <a:avLst/>
          </a:prstGeom>
        </p:spPr>
        <p:txBody>
          <a:bodyPr vert="horz" lIns="96610" tIns="48306" rIns="96610" bIns="48306" rtlCol="0"/>
          <a:lstStyle>
            <a:lvl1pPr algn="r">
              <a:defRPr sz="1200"/>
            </a:lvl1pPr>
          </a:lstStyle>
          <a:p>
            <a:fld id="{135CE448-8688-4BB9-B9ED-74A1E3F03CC2}" type="datetimeFigureOut">
              <a:rPr lang="en-US" smtClean="0"/>
              <a:t>1/25/2024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55625" y="1098550"/>
            <a:ext cx="6184900" cy="4638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0" tIns="48306" rIns="96610" bIns="4830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940743"/>
            <a:ext cx="5852160" cy="4860608"/>
          </a:xfrm>
          <a:prstGeom prst="rect">
            <a:avLst/>
          </a:prstGeom>
        </p:spPr>
        <p:txBody>
          <a:bodyPr vert="horz" lIns="96610" tIns="48306" rIns="96610" bIns="483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11725043"/>
            <a:ext cx="3169920" cy="619362"/>
          </a:xfrm>
          <a:prstGeom prst="rect">
            <a:avLst/>
          </a:prstGeom>
        </p:spPr>
        <p:txBody>
          <a:bodyPr vert="horz" lIns="96610" tIns="48306" rIns="96610" bIns="48306" rtlCol="0" anchor="b"/>
          <a:lstStyle>
            <a:lvl1pPr algn="r">
              <a:defRPr sz="1200"/>
            </a:lvl1pPr>
          </a:lstStyle>
          <a:p>
            <a:fld id="{E8E0336B-EE9C-4E48-BDB5-C2B0F142104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"/>
          </p:nvPr>
        </p:nvSpPr>
        <p:spPr>
          <a:xfrm>
            <a:off x="3" y="11725956"/>
            <a:ext cx="3170238" cy="618444"/>
          </a:xfrm>
          <a:prstGeom prst="rect">
            <a:avLst/>
          </a:prstGeom>
        </p:spPr>
        <p:txBody>
          <a:bodyPr vert="horz" lIns="91400" tIns="45701" rIns="91400" bIns="45701" rtlCol="0" anchor="b"/>
          <a:lstStyle>
            <a:lvl1pPr algn="l">
              <a:defRPr sz="1000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Copyright AutoZone, Inc. 2018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9510974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859787"/>
            <a:ext cx="7857694" cy="836013"/>
          </a:xfrm>
        </p:spPr>
        <p:txBody>
          <a:bodyPr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2" y="4809369"/>
            <a:ext cx="7857693" cy="1162495"/>
          </a:xfrm>
        </p:spPr>
        <p:txBody>
          <a:bodyPr>
            <a:normAutofit/>
          </a:bodyPr>
          <a:lstStyle>
            <a:lvl1pPr marL="0" indent="0" algn="l">
              <a:buNone/>
              <a:defRPr sz="32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8C18E9-3FF5-DB54-A47E-8DFDD2E4A73D}"/>
              </a:ext>
            </a:extLst>
          </p:cNvPr>
          <p:cNvSpPr/>
          <p:nvPr userDrawn="1"/>
        </p:nvSpPr>
        <p:spPr>
          <a:xfrm>
            <a:off x="0" y="6553200"/>
            <a:ext cx="90297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03818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1A35-803D-44FA-BA88-E6B5FB347587}" type="datetimeFigureOut">
              <a:rPr lang="en-US" dirty="0"/>
              <a:t>1/25/2024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15919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56CED-B3EE-49D9-9922-CBB48E543356}" type="datetimeFigureOut">
              <a:rPr lang="en-US" dirty="0"/>
              <a:t>1/25/2024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75740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F9237B0-CC05-45CB-9D8E-44851499E325}" type="datetimeFigureOut">
              <a:rPr lang="en-US" dirty="0"/>
              <a:t>1/25/2024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79370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41777-83B6-4CFA-89A1-52400FB2059F}" type="datetimeFigureOut">
              <a:rPr lang="en-US" dirty="0"/>
              <a:t>1/25/2024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34933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A2A1-C9A8-42DC-AF5F-29D58FE3A81E}" type="datetimeFigureOut">
              <a:rPr lang="en-US" dirty="0"/>
              <a:t>1/25/2024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33736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28B6-2144-4760-B3DF-18C646FA52B1}" type="datetimeFigureOut">
              <a:rPr lang="en-US" dirty="0"/>
              <a:t>1/25/2024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41148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B24B-F41A-4540-8EEC-C29B4F79802D}" type="datetimeFigureOut">
              <a:rPr lang="en-US" dirty="0"/>
              <a:t>1/25/2024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102520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F989E-5397-49EE-B0F5-E72D9FFD7EC0}" type="datetimeFigureOut">
              <a:rPr lang="en-US" dirty="0"/>
              <a:t>1/25/2024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708149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_ins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4304" y="1323049"/>
            <a:ext cx="4400551" cy="5230152"/>
          </a:xfrm>
        </p:spPr>
        <p:txBody>
          <a:bodyPr/>
          <a:lstStyle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E6FA1D-3230-5BFF-873D-185AACE4EA3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629152" y="1323049"/>
            <a:ext cx="4400551" cy="5230152"/>
          </a:xfrm>
        </p:spPr>
        <p:txBody>
          <a:bodyPr/>
          <a:lstStyle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3B01D-5840-F331-19DF-3EA88A11E59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4300" y="667267"/>
            <a:ext cx="8915400" cy="598117"/>
          </a:xfrm>
        </p:spPr>
        <p:txBody>
          <a:bodyPr anchor="ctr">
            <a:normAutofit/>
          </a:bodyPr>
          <a:lstStyle>
            <a:lvl1pPr>
              <a:defRPr sz="1600">
                <a:solidFill>
                  <a:schemeClr val="accent1"/>
                </a:solidFill>
                <a:effectLst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75543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2131193"/>
            <a:ext cx="7886700" cy="87201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943799"/>
            <a:ext cx="7886700" cy="198649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400102-0E6E-3B1B-EA99-D11D0859517A}"/>
              </a:ext>
            </a:extLst>
          </p:cNvPr>
          <p:cNvSpPr/>
          <p:nvPr userDrawn="1"/>
        </p:nvSpPr>
        <p:spPr>
          <a:xfrm>
            <a:off x="0" y="6553200"/>
            <a:ext cx="90297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387B1C1D-1B9C-62C0-59DF-D24A7D7D4647}"/>
              </a:ext>
            </a:extLst>
          </p:cNvPr>
          <p:cNvSpPr/>
          <p:nvPr userDrawn="1"/>
        </p:nvSpPr>
        <p:spPr>
          <a:xfrm>
            <a:off x="192947" y="3095538"/>
            <a:ext cx="8758105" cy="759257"/>
          </a:xfrm>
          <a:prstGeom prst="parallelogram">
            <a:avLst>
              <a:gd name="adj" fmla="val 188524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EE6C3535-2209-20A8-5001-F94C7362F393}"/>
              </a:ext>
            </a:extLst>
          </p:cNvPr>
          <p:cNvSpPr/>
          <p:nvPr userDrawn="1"/>
        </p:nvSpPr>
        <p:spPr>
          <a:xfrm>
            <a:off x="5469625" y="3092210"/>
            <a:ext cx="1828799" cy="759257"/>
          </a:xfrm>
          <a:prstGeom prst="parallelogram">
            <a:avLst>
              <a:gd name="adj" fmla="val 1885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960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" y="76209"/>
            <a:ext cx="8915400" cy="533399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4300" y="675507"/>
            <a:ext cx="8915400" cy="5875459"/>
          </a:xfrm>
        </p:spPr>
        <p:txBody>
          <a:bodyPr/>
          <a:lstStyle>
            <a:lvl1pPr>
              <a:spcBef>
                <a:spcPts val="500"/>
              </a:spcBef>
              <a:defRPr>
                <a:latin typeface="+mn-lt"/>
              </a:defRPr>
            </a:lvl1pPr>
            <a:lvl2pPr>
              <a:lnSpc>
                <a:spcPct val="100000"/>
              </a:lnSpc>
              <a:spcBef>
                <a:spcPts val="500"/>
              </a:spcBef>
              <a:defRPr>
                <a:latin typeface="+mn-lt"/>
              </a:defRPr>
            </a:lvl2pPr>
            <a:lvl3pPr>
              <a:lnSpc>
                <a:spcPct val="100000"/>
              </a:lnSpc>
              <a:spcBef>
                <a:spcPts val="500"/>
              </a:spcBef>
              <a:defRPr>
                <a:latin typeface="+mn-lt"/>
              </a:defRPr>
            </a:lvl3pPr>
            <a:lvl4pPr>
              <a:lnSpc>
                <a:spcPct val="100000"/>
              </a:lnSpc>
              <a:spcBef>
                <a:spcPts val="500"/>
              </a:spcBef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500"/>
              </a:spcBef>
              <a:defRPr>
                <a:latin typeface="+mn-lt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1064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with_ins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4304" y="1323048"/>
            <a:ext cx="8915399" cy="5230152"/>
          </a:xfrm>
        </p:spPr>
        <p:txBody>
          <a:bodyPr/>
          <a:lstStyle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4300" y="667267"/>
            <a:ext cx="8915400" cy="598117"/>
          </a:xfrm>
        </p:spPr>
        <p:txBody>
          <a:bodyPr anchor="ctr">
            <a:normAutofit/>
          </a:bodyPr>
          <a:lstStyle>
            <a:lvl1pPr>
              <a:defRPr sz="1600">
                <a:solidFill>
                  <a:schemeClr val="accent1"/>
                </a:solidFill>
                <a:effectLst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84927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4304" y="694952"/>
            <a:ext cx="4400551" cy="5858255"/>
          </a:xfrm>
        </p:spPr>
        <p:txBody>
          <a:bodyPr/>
          <a:lstStyle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E6FA1D-3230-5BFF-873D-185AACE4EA3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629152" y="694952"/>
            <a:ext cx="4400551" cy="5858255"/>
          </a:xfrm>
        </p:spPr>
        <p:txBody>
          <a:bodyPr/>
          <a:lstStyle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2715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_ins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4304" y="1323049"/>
            <a:ext cx="4400551" cy="5230152"/>
          </a:xfrm>
        </p:spPr>
        <p:txBody>
          <a:bodyPr/>
          <a:lstStyle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E6FA1D-3230-5BFF-873D-185AACE4EA3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629152" y="1323049"/>
            <a:ext cx="4400551" cy="5230152"/>
          </a:xfrm>
        </p:spPr>
        <p:txBody>
          <a:bodyPr/>
          <a:lstStyle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3B01D-5840-F331-19DF-3EA88A11E59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4300" y="667267"/>
            <a:ext cx="8915400" cy="598117"/>
          </a:xfrm>
        </p:spPr>
        <p:txBody>
          <a:bodyPr anchor="ctr">
            <a:normAutofit/>
          </a:bodyPr>
          <a:lstStyle>
            <a:lvl1pPr>
              <a:defRPr sz="1600">
                <a:solidFill>
                  <a:schemeClr val="accent1"/>
                </a:solidFill>
                <a:effectLst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/>
            </a:lvl2pPr>
            <a:lvl3pPr>
              <a:lnSpc>
                <a:spcPct val="100000"/>
              </a:lnSpc>
              <a:spcBef>
                <a:spcPts val="600"/>
              </a:spcBef>
              <a:defRPr/>
            </a:lvl3pPr>
            <a:lvl4pPr>
              <a:lnSpc>
                <a:spcPct val="100000"/>
              </a:lnSpc>
              <a:spcBef>
                <a:spcPts val="600"/>
              </a:spcBef>
              <a:defRPr/>
            </a:lvl4pPr>
            <a:lvl5pPr>
              <a:lnSpc>
                <a:spcPct val="100000"/>
              </a:lnSpc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97393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FA04C-D7CF-4861-95F0-3F5ACF508755}" type="datetimeFigureOut">
              <a:rPr lang="en-US" dirty="0"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09225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C42F-EA91-460E-9436-9A6C9B1CB0C6}" type="datetimeFigureOut">
              <a:rPr lang="en-US" dirty="0"/>
              <a:t>1/25/2024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99484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23D4350-0632-4F67-B357-AFC21C62564D}" type="datetimeFigureOut">
              <a:rPr lang="en-US" dirty="0"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78027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4" y="76200"/>
            <a:ext cx="8915399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5" y="637989"/>
            <a:ext cx="8915399" cy="5915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75A49-2119-595E-0C92-A54394357E85}"/>
              </a:ext>
            </a:extLst>
          </p:cNvPr>
          <p:cNvSpPr txBox="1"/>
          <p:nvPr userDrawn="1"/>
        </p:nvSpPr>
        <p:spPr>
          <a:xfrm>
            <a:off x="7450281" y="6570638"/>
            <a:ext cx="15794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8F9ED86-E78F-4BB4-9407-FD7C2B3C49D8}" type="slidenum">
              <a:rPr lang="es-MX" sz="1300" smtClean="0">
                <a:solidFill>
                  <a:schemeClr val="bg2">
                    <a:lumMod val="50000"/>
                  </a:schemeClr>
                </a:solidFill>
              </a:rPr>
              <a:t>‹#›</a:t>
            </a:fld>
            <a:endParaRPr 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852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0" r:id="rId3"/>
    <p:sldLayoutId id="2147483663" r:id="rId4"/>
    <p:sldLayoutId id="2147483662" r:id="rId5"/>
    <p:sldLayoutId id="2147483664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91436" indent="-137154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74306" indent="-137154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457178" indent="-137154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640048" indent="-137154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822918" indent="-137154" algn="l" defTabSz="914354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28" userDrawn="1">
          <p15:clr>
            <a:srgbClr val="F26B43"/>
          </p15:clr>
        </p15:guide>
        <p15:guide id="2" pos="72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48" userDrawn="1">
          <p15:clr>
            <a:srgbClr val="F26B43"/>
          </p15:clr>
        </p15:guide>
        <p15:guide id="5" pos="56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pos="216" userDrawn="1">
          <p15:clr>
            <a:srgbClr val="F26B43"/>
          </p15:clr>
        </p15:guide>
        <p15:guide id="9" pos="312" userDrawn="1">
          <p15:clr>
            <a:srgbClr val="F26B43"/>
          </p15:clr>
        </p15:guide>
        <p15:guide id="10" pos="408" userDrawn="1">
          <p15:clr>
            <a:srgbClr val="F26B43"/>
          </p15:clr>
        </p15:guide>
        <p15:guide id="11" pos="504" userDrawn="1">
          <p15:clr>
            <a:srgbClr val="F26B43"/>
          </p15:clr>
        </p15:guide>
        <p15:guide id="12" pos="60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51F38EA-B09F-4C97-9264-D1353869D1EA}" type="datetimeFigureOut">
              <a:rPr lang="en-US" dirty="0"/>
              <a:t>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D81C766D-589B-3448-7369-90472FE0CF33}"/>
              </a:ext>
            </a:extLst>
          </p:cNvPr>
          <p:cNvSpPr txBox="1"/>
          <p:nvPr userDrawn="1"/>
        </p:nvSpPr>
        <p:spPr>
          <a:xfrm>
            <a:off x="7450281" y="6570638"/>
            <a:ext cx="15794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8F9ED86-E78F-4BB4-9407-FD7C2B3C49D8}" type="slidenum">
              <a:rPr lang="es-MX" sz="1300" smtClean="0">
                <a:solidFill>
                  <a:schemeClr val="bg2">
                    <a:lumMod val="50000"/>
                  </a:schemeClr>
                </a:solidFill>
              </a:rPr>
              <a:t>‹#›</a:t>
            </a:fld>
            <a:endParaRPr lang="en-US" sz="13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519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28" userDrawn="1">
          <p15:clr>
            <a:srgbClr val="F26B43"/>
          </p15:clr>
        </p15:guide>
        <p15:guide id="2" pos="72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48" userDrawn="1">
          <p15:clr>
            <a:srgbClr val="F26B43"/>
          </p15:clr>
        </p15:guide>
        <p15:guide id="5" pos="56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pos="216" userDrawn="1">
          <p15:clr>
            <a:srgbClr val="F26B43"/>
          </p15:clr>
        </p15:guide>
        <p15:guide id="9" pos="312" userDrawn="1">
          <p15:clr>
            <a:srgbClr val="F26B43"/>
          </p15:clr>
        </p15:guide>
        <p15:guide id="10" pos="408" userDrawn="1">
          <p15:clr>
            <a:srgbClr val="F26B43"/>
          </p15:clr>
        </p15:guide>
        <p15:guide id="11" pos="504" userDrawn="1">
          <p15:clr>
            <a:srgbClr val="F26B43"/>
          </p15:clr>
        </p15:guide>
        <p15:guide id="12" pos="6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893AA-3593-B931-9B18-CB334DF95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Influencers en Redes Sociales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08775-1FCB-AAD1-D1DC-BCF2F2F80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465" y="4389120"/>
            <a:ext cx="6755364" cy="1798320"/>
          </a:xfrm>
        </p:spPr>
        <p:txBody>
          <a:bodyPr>
            <a:noAutofit/>
          </a:bodyPr>
          <a:lstStyle/>
          <a:p>
            <a:r>
              <a:rPr lang="es-MX" sz="1100" b="1" dirty="0"/>
              <a:t>Universidad de Chicago / Storytelling y Visualización de Datos Estratégicos - Noviembre 2023</a:t>
            </a:r>
          </a:p>
          <a:p>
            <a:endParaRPr lang="es-MX" sz="1400" b="1" dirty="0"/>
          </a:p>
          <a:p>
            <a:r>
              <a:rPr lang="es-MX" sz="1400" b="1" dirty="0"/>
              <a:t>Molina, Ernesto</a:t>
            </a:r>
          </a:p>
          <a:p>
            <a:r>
              <a:rPr lang="es-MX" sz="1400" b="1" dirty="0"/>
              <a:t>Ortuzar, Alvaro</a:t>
            </a:r>
          </a:p>
          <a:p>
            <a:r>
              <a:rPr lang="es-MX" sz="1400" b="1" dirty="0"/>
              <a:t>Vizcarra, Eduardo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7733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E600E-49A1-FD62-6B45-B980902C7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307034"/>
            <a:ext cx="7772400" cy="636397"/>
          </a:xfrm>
        </p:spPr>
        <p:txBody>
          <a:bodyPr>
            <a:normAutofit fontScale="90000"/>
          </a:bodyPr>
          <a:lstStyle/>
          <a:p>
            <a:r>
              <a:rPr lang="es-MX" dirty="0"/>
              <a:t>INTRODUCCION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7291E-5147-FC2D-EE73-7924E10A0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220" y="1158669"/>
            <a:ext cx="8054340" cy="3679167"/>
          </a:xfrm>
        </p:spPr>
        <p:txBody>
          <a:bodyPr>
            <a:normAutofit fontScale="92500" lnSpcReduction="10000"/>
          </a:bodyPr>
          <a:lstStyle/>
          <a:p>
            <a:r>
              <a:rPr lang="es-MX" dirty="0"/>
              <a:t>Entender los datos</a:t>
            </a:r>
          </a:p>
          <a:p>
            <a:pPr lvl="1"/>
            <a:r>
              <a:rPr lang="es-MX" dirty="0"/>
              <a:t>Enfocado a 3 redes sociales y a los mejores 1000 </a:t>
            </a:r>
            <a:r>
              <a:rPr lang="es-MX" i="1" dirty="0" err="1"/>
              <a:t>influencers</a:t>
            </a:r>
            <a:endParaRPr lang="es-MX" i="1" dirty="0"/>
          </a:p>
          <a:p>
            <a:pPr lvl="1"/>
            <a:r>
              <a:rPr lang="es-MX" dirty="0"/>
              <a:t>Contamos con nombre de usuario, nombre real, plataforma, # de suscriptores, país de procedencia, </a:t>
            </a:r>
            <a:r>
              <a:rPr lang="es-MX" dirty="0" err="1"/>
              <a:t>categoria</a:t>
            </a:r>
            <a:endParaRPr lang="es-MX" dirty="0"/>
          </a:p>
          <a:p>
            <a:pPr lvl="1"/>
            <a:r>
              <a:rPr lang="es-MX" i="1" dirty="0" err="1"/>
              <a:t>Authentic</a:t>
            </a:r>
            <a:r>
              <a:rPr lang="es-MX" i="1" dirty="0"/>
              <a:t> </a:t>
            </a:r>
            <a:r>
              <a:rPr lang="es-MX" i="1" dirty="0" err="1"/>
              <a:t>engagement</a:t>
            </a:r>
            <a:r>
              <a:rPr lang="es-MX" i="1" dirty="0"/>
              <a:t> </a:t>
            </a:r>
            <a:r>
              <a:rPr lang="es-MX" dirty="0"/>
              <a:t>es la suma de </a:t>
            </a:r>
            <a:r>
              <a:rPr lang="es-MX" dirty="0" err="1"/>
              <a:t>likes+comments+shares</a:t>
            </a:r>
            <a:endParaRPr lang="es-MX" dirty="0"/>
          </a:p>
          <a:p>
            <a:pPr lvl="1"/>
            <a:r>
              <a:rPr lang="es-MX" i="1" dirty="0" err="1"/>
              <a:t>Average</a:t>
            </a:r>
            <a:r>
              <a:rPr lang="es-MX" i="1" dirty="0"/>
              <a:t> </a:t>
            </a:r>
            <a:r>
              <a:rPr lang="es-MX" i="1" dirty="0" err="1"/>
              <a:t>engagement</a:t>
            </a:r>
            <a:r>
              <a:rPr lang="es-MX" i="1" dirty="0"/>
              <a:t> </a:t>
            </a:r>
            <a:r>
              <a:rPr lang="es-MX" dirty="0"/>
              <a:t>se refiere a las vistas</a:t>
            </a:r>
          </a:p>
          <a:p>
            <a:r>
              <a:rPr lang="es-MX" dirty="0"/>
              <a:t>Preparación de datos</a:t>
            </a:r>
          </a:p>
          <a:p>
            <a:pPr lvl="1"/>
            <a:r>
              <a:rPr lang="es-MX" dirty="0"/>
              <a:t>Consolidación de los datos en 1 solo archivo</a:t>
            </a:r>
          </a:p>
          <a:p>
            <a:r>
              <a:rPr lang="es-MX" dirty="0"/>
              <a:t>Limitación de datos</a:t>
            </a:r>
          </a:p>
          <a:p>
            <a:pPr lvl="1"/>
            <a:r>
              <a:rPr lang="es-MX" dirty="0"/>
              <a:t>1000 </a:t>
            </a:r>
            <a:r>
              <a:rPr lang="es-MX" i="1" dirty="0" err="1"/>
              <a:t>influencers</a:t>
            </a:r>
            <a:r>
              <a:rPr lang="es-MX" dirty="0"/>
              <a:t> por plataforma</a:t>
            </a:r>
          </a:p>
          <a:p>
            <a:pPr lvl="1"/>
            <a:r>
              <a:rPr lang="es-MX" dirty="0"/>
              <a:t>5 meses del 2022: Marzo, Julio, Septiembre, Noviembre y Diciembre</a:t>
            </a:r>
          </a:p>
          <a:p>
            <a:pPr lvl="1"/>
            <a:r>
              <a:rPr lang="es-MX" dirty="0"/>
              <a:t>No se cuenta con el país y categoría para la plataforma TikTok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B5BA8D6-3FB3-5470-0A41-49A255452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252" y="4837837"/>
            <a:ext cx="3283496" cy="17131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02475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62411DE-8FA7-4CBB-5E8B-B82680000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558" y="0"/>
            <a:ext cx="607440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A97ADE-8186-A930-F813-70CE0D40ED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29" t="24423" r="30834" b="25746"/>
          <a:stretch/>
        </p:blipFill>
        <p:spPr>
          <a:xfrm>
            <a:off x="318899" y="1803907"/>
            <a:ext cx="7659140" cy="46722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60DA9B-8A10-5CA9-6770-BC0AE4333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153994"/>
            <a:ext cx="8209280" cy="1367089"/>
          </a:xfrm>
        </p:spPr>
        <p:txBody>
          <a:bodyPr/>
          <a:lstStyle/>
          <a:p>
            <a:r>
              <a:rPr lang="es-MX" dirty="0">
                <a:solidFill>
                  <a:schemeClr val="bg2">
                    <a:lumMod val="90000"/>
                  </a:schemeClr>
                </a:solidFill>
              </a:rPr>
              <a:t>¿Cuál es la saturación de influencers en el mundo?</a:t>
            </a: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807EA-B47E-C45B-5620-DCA30615A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3840" y="5054093"/>
            <a:ext cx="2443376" cy="1367089"/>
          </a:xfrm>
        </p:spPr>
        <p:txBody>
          <a:bodyPr>
            <a:normAutofit/>
          </a:bodyPr>
          <a:lstStyle/>
          <a:p>
            <a:r>
              <a:rPr lang="es-MX" sz="1400" dirty="0"/>
              <a:t>EUA, India, Brasil concentran la mayoría de influencers en el mundo: 60% (excluyendo TikTok)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1C8CA6-71FF-34CD-E372-5D9B0ED85C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005" r="94793"/>
          <a:stretch/>
        </p:blipFill>
        <p:spPr>
          <a:xfrm>
            <a:off x="402587" y="1975173"/>
            <a:ext cx="1181101" cy="32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28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E600E-49A1-FD62-6B45-B980902C7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307034"/>
            <a:ext cx="7772400" cy="636397"/>
          </a:xfrm>
        </p:spPr>
        <p:txBody>
          <a:bodyPr>
            <a:normAutofit fontScale="90000"/>
          </a:bodyPr>
          <a:lstStyle/>
          <a:p>
            <a:r>
              <a:rPr lang="es-MX" dirty="0"/>
              <a:t>Preferencia de plataforma entre influencers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7291E-5147-FC2D-EE73-7924E10A0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5862319"/>
            <a:ext cx="8915400" cy="827653"/>
          </a:xfrm>
        </p:spPr>
        <p:txBody>
          <a:bodyPr>
            <a:normAutofit/>
          </a:bodyPr>
          <a:lstStyle/>
          <a:p>
            <a:r>
              <a:rPr lang="es-MX" dirty="0"/>
              <a:t>Existe una ligera mayoría en el uso de Instagram sobre Youtube en la mayoría de influencers sin importar el país de origen.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240E0-7795-7E7A-63CE-865DAB53B8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834"/>
          <a:stretch/>
        </p:blipFill>
        <p:spPr>
          <a:xfrm>
            <a:off x="678024" y="1066799"/>
            <a:ext cx="7041300" cy="4877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DA4E2E-1994-B771-F058-E58C402F34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262" r="92728"/>
          <a:stretch/>
        </p:blipFill>
        <p:spPr>
          <a:xfrm>
            <a:off x="6403194" y="1818625"/>
            <a:ext cx="1253235" cy="76826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B5BA8D6-3FB3-5470-0A41-49A255452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064" y="3332480"/>
            <a:ext cx="3283496" cy="17131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01448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C1B3F16-3BC9-F000-2C31-E21DFE857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954" y="299781"/>
            <a:ext cx="3428742" cy="19229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7FF1EEF-97BA-CAF3-D1EE-212D93E92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4" y="479777"/>
            <a:ext cx="7772400" cy="1098296"/>
          </a:xfrm>
        </p:spPr>
        <p:txBody>
          <a:bodyPr/>
          <a:lstStyle/>
          <a:p>
            <a:r>
              <a:rPr lang="es-MX" dirty="0"/>
              <a:t>Suscriptores por País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B34E9-F584-9BD2-A8D4-C0EE4E4C2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4" y="2482099"/>
            <a:ext cx="8915400" cy="335044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1EF7F3-8D05-AA7A-8555-339A59D9C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3731" y="3004457"/>
            <a:ext cx="4295965" cy="487336"/>
          </a:xfrm>
        </p:spPr>
        <p:txBody>
          <a:bodyPr>
            <a:normAutofit/>
          </a:bodyPr>
          <a:lstStyle/>
          <a:p>
            <a:r>
              <a:rPr lang="es-MX" sz="1400" dirty="0"/>
              <a:t>Entre Instagram y Youtube los tres primeros países reparten el uso de manera similar</a:t>
            </a:r>
            <a:endParaRPr lang="en-US" sz="1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601120-75FA-19B9-6E66-80BF95B77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2196" y="5388807"/>
            <a:ext cx="8177500" cy="703105"/>
          </a:xfrm>
        </p:spPr>
        <p:txBody>
          <a:bodyPr>
            <a:normAutofit/>
          </a:bodyPr>
          <a:lstStyle/>
          <a:p>
            <a:r>
              <a:rPr lang="es-MX" dirty="0"/>
              <a:t>Las Top 5 categorías concentran el 60% de viewers en Instagram y 42% en Youtube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20CF651-AB1B-6E6D-09F3-097141DC5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427" y="1413472"/>
            <a:ext cx="2082418" cy="11742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8571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DD5DD5D4-B0F2-4DAF-A6E0-120EFDC2F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43" y="1209360"/>
            <a:ext cx="8183444" cy="50073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4631CD-3522-6EE9-89BD-C6DDE7FAA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72" y="136576"/>
            <a:ext cx="8249920" cy="829749"/>
          </a:xfrm>
        </p:spPr>
        <p:txBody>
          <a:bodyPr>
            <a:normAutofit/>
          </a:bodyPr>
          <a:lstStyle/>
          <a:p>
            <a:r>
              <a:rPr lang="es-MX" dirty="0"/>
              <a:t>¿Qué nichos son poco explotados?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D92F66-8C52-D5A4-C7B1-1E26410C9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757" y="835067"/>
            <a:ext cx="8915400" cy="374293"/>
          </a:xfrm>
        </p:spPr>
        <p:txBody>
          <a:bodyPr/>
          <a:lstStyle/>
          <a:p>
            <a:r>
              <a:rPr lang="es-MX" dirty="0"/>
              <a:t>Las diez categorías con menos </a:t>
            </a:r>
            <a:r>
              <a:rPr lang="es-MX" dirty="0" err="1"/>
              <a:t>influencers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7508C8A-D24D-8122-9BAE-B3E1D24B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406" y="2724426"/>
            <a:ext cx="1312016" cy="106345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D02608C-1AE9-4616-2AA9-E1A8761FC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405" y="1664816"/>
            <a:ext cx="1312015" cy="98520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6A00C02-8D59-3A94-9264-42D912557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405" y="3862280"/>
            <a:ext cx="1312016" cy="1063451"/>
          </a:xfrm>
          <a:prstGeom prst="rect">
            <a:avLst/>
          </a:prstGeom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BA117A8-E54A-194C-3637-325D2B5CD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5912" y="6159097"/>
            <a:ext cx="8177500" cy="703105"/>
          </a:xfrm>
        </p:spPr>
        <p:txBody>
          <a:bodyPr>
            <a:normAutofit/>
          </a:bodyPr>
          <a:lstStyle/>
          <a:p>
            <a:r>
              <a:rPr lang="es-MX" dirty="0"/>
              <a:t>La categoría con menos </a:t>
            </a:r>
            <a:r>
              <a:rPr lang="es-MX" i="1" dirty="0" err="1"/>
              <a:t>influencers</a:t>
            </a:r>
            <a:r>
              <a:rPr lang="es-MX" dirty="0"/>
              <a:t> es Educación en Instagram y Belleza en YouTube, con un 1% y 0.07% respectivamente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67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39BC-453A-5AA9-0E62-B3300C33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17" y="302254"/>
            <a:ext cx="8143240" cy="642420"/>
          </a:xfrm>
        </p:spPr>
        <p:txBody>
          <a:bodyPr>
            <a:normAutofit fontScale="90000"/>
          </a:bodyPr>
          <a:lstStyle/>
          <a:p>
            <a:r>
              <a:rPr lang="es-MX" dirty="0"/>
              <a:t>comportamiento de suscriptores/actividad por plataforma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CA8C9D-7734-B65E-0B22-97691104F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704" r="92342"/>
          <a:stretch/>
        </p:blipFill>
        <p:spPr>
          <a:xfrm>
            <a:off x="7697749" y="3507349"/>
            <a:ext cx="797026" cy="64242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A590937-F302-683F-FFED-410B39602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822" y="5409358"/>
            <a:ext cx="7980677" cy="1238011"/>
          </a:xfrm>
        </p:spPr>
        <p:txBody>
          <a:bodyPr>
            <a:noAutofit/>
          </a:bodyPr>
          <a:lstStyle/>
          <a:p>
            <a:pPr algn="just"/>
            <a:r>
              <a:rPr lang="es-MX" sz="1800" dirty="0"/>
              <a:t>Instagram cuenta con 7B más de suscriptores que la segunda plataforma</a:t>
            </a:r>
          </a:p>
          <a:p>
            <a:pPr algn="just"/>
            <a:r>
              <a:rPr lang="es-MX" sz="1800" dirty="0"/>
              <a:t>YouTube cuenta con 350M más vistas que la segunda Plataforma</a:t>
            </a:r>
          </a:p>
          <a:p>
            <a:pPr algn="just"/>
            <a:r>
              <a:rPr lang="es-MX" sz="1800" dirty="0"/>
              <a:t>TikTok cuenta con 2.3B más actividad que la segunda plataforma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5ED2BEC-039E-01E6-38C4-C6D282097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248" y="5737351"/>
            <a:ext cx="1638592" cy="92170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5E2241-D846-17D2-FAF1-23EB37992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494" y="1089383"/>
            <a:ext cx="484425" cy="47696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ED3E1E9-5A8F-DEB9-6644-865E1B281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087" y="1106712"/>
            <a:ext cx="583824" cy="43786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0A42B02-3EC9-1492-64B2-3FE7D64F9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0097" y="956401"/>
            <a:ext cx="525686" cy="52568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27BFAAE-86C7-D646-DABF-C92E66EFDF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5721" y="1532609"/>
            <a:ext cx="9144001" cy="37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1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D9844146-FE58-DB5E-0EB8-D69E41E5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409ECCF-CACD-90AF-70B2-1BE6D3843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4" y="1383650"/>
            <a:ext cx="8702351" cy="409069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A6F954D-58A2-1818-F993-9175A52C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24" y="521315"/>
            <a:ext cx="8702351" cy="862335"/>
          </a:xfrm>
        </p:spPr>
        <p:txBody>
          <a:bodyPr/>
          <a:lstStyle/>
          <a:p>
            <a:pPr algn="ctr"/>
            <a:r>
              <a:rPr lang="es-MX" dirty="0">
                <a:solidFill>
                  <a:schemeClr val="bg2"/>
                </a:solidFill>
              </a:rPr>
              <a:t>Influencers en Redes Sociales</a:t>
            </a:r>
            <a:endParaRPr lang="es-ES" dirty="0">
              <a:solidFill>
                <a:schemeClr val="bg2"/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0CA6A28-8D6E-2C41-B711-560805F52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9" y="4151356"/>
            <a:ext cx="4572000" cy="2645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6206155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ive for Excellence Template" id="{998989F9-2E3E-4371-AC8D-6E69C2B825C0}" vid="{D305BD39-F563-4BAE-AC69-E9BD010885A4}"/>
    </a:ext>
  </a:extLst>
</a:theme>
</file>

<file path=ppt/theme/theme2.xml><?xml version="1.0" encoding="utf-8"?>
<a:theme xmlns:a="http://schemas.openxmlformats.org/drawingml/2006/main" name="Letras en madera">
  <a:themeElements>
    <a:clrScheme name="Letras en made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Letras en made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Letras en made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21FDECD8F1814E962141EBD0662D21" ma:contentTypeVersion="13" ma:contentTypeDescription="Create a new document." ma:contentTypeScope="" ma:versionID="3382b9dc81820191228f5f28e31e460e">
  <xsd:schema xmlns:xsd="http://www.w3.org/2001/XMLSchema" xmlns:xs="http://www.w3.org/2001/XMLSchema" xmlns:p="http://schemas.microsoft.com/office/2006/metadata/properties" xmlns:ns2="36622ebb-0ac8-4d94-ae48-3e6f783e8044" xmlns:ns3="ef781267-1232-4cfe-bde5-34cf3fa8870e" targetNamespace="http://schemas.microsoft.com/office/2006/metadata/properties" ma:root="true" ma:fieldsID="0db983eb7b165cf3b45c56bc2158089b" ns2:_="" ns3:_="">
    <xsd:import namespace="36622ebb-0ac8-4d94-ae48-3e6f783e8044"/>
    <xsd:import namespace="ef781267-1232-4cfe-bde5-34cf3fa887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622ebb-0ac8-4d94-ae48-3e6f783e80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0f764777-4708-4a68-9892-a8b268a24d4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781267-1232-4cfe-bde5-34cf3fa8870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33d9dd08-63f5-48b6-9c2c-b8d8dc876f2b}" ma:internalName="TaxCatchAll" ma:showField="CatchAllData" ma:web="ef781267-1232-4cfe-bde5-34cf3fa8870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6622ebb-0ac8-4d94-ae48-3e6f783e8044">
      <Terms xmlns="http://schemas.microsoft.com/office/infopath/2007/PartnerControls"/>
    </lcf76f155ced4ddcb4097134ff3c332f>
    <TaxCatchAll xmlns="ef781267-1232-4cfe-bde5-34cf3fa8870e" xsi:nil="true"/>
  </documentManagement>
</p:properties>
</file>

<file path=customXml/itemProps1.xml><?xml version="1.0" encoding="utf-8"?>
<ds:datastoreItem xmlns:ds="http://schemas.openxmlformats.org/officeDocument/2006/customXml" ds:itemID="{556C8D13-921B-4966-AD0F-31C437AB70C3}">
  <ds:schemaRefs>
    <ds:schemaRef ds:uri="36622ebb-0ac8-4d94-ae48-3e6f783e8044"/>
    <ds:schemaRef ds:uri="ef781267-1232-4cfe-bde5-34cf3fa8870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20A6B54-9AD8-411D-8A35-1D96A76454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BE8230-BD7D-4439-9B85-F24A55DECE71}">
  <ds:schemaRefs>
    <ds:schemaRef ds:uri="36622ebb-0ac8-4d94-ae48-3e6f783e8044"/>
    <ds:schemaRef ds:uri="ef781267-1232-4cfe-bde5-34cf3fa887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2131</TotalTime>
  <Words>293</Words>
  <Application>Microsoft Office PowerPoint</Application>
  <PresentationFormat>On-screen Show (4:3)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Rockwell</vt:lpstr>
      <vt:lpstr>Rockwell Condensed</vt:lpstr>
      <vt:lpstr>Wingdings</vt:lpstr>
      <vt:lpstr>Office Theme</vt:lpstr>
      <vt:lpstr>Letras en madera</vt:lpstr>
      <vt:lpstr>Influencers en Redes Sociales</vt:lpstr>
      <vt:lpstr>INTRODUCCION</vt:lpstr>
      <vt:lpstr>¿Cuál es la saturación de influencers en el mundo?</vt:lpstr>
      <vt:lpstr>Preferencia de plataforma entre influencers</vt:lpstr>
      <vt:lpstr>Suscriptores por País</vt:lpstr>
      <vt:lpstr>¿Qué nichos son poco explotados?</vt:lpstr>
      <vt:lpstr>comportamiento de suscriptores/actividad por plataforma</vt:lpstr>
      <vt:lpstr>Influencers en Redes Sociales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LANSDALE Playford</dc:creator>
  <cp:lastModifiedBy>eduardo vizcarra</cp:lastModifiedBy>
  <cp:revision>54</cp:revision>
  <cp:lastPrinted>2023-12-16T22:28:15Z</cp:lastPrinted>
  <dcterms:created xsi:type="dcterms:W3CDTF">2018-08-09T13:52:37Z</dcterms:created>
  <dcterms:modified xsi:type="dcterms:W3CDTF">2024-01-25T15:25:44Z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0x0101005221FDECD8F1814E962141EBD0662D21</vt:lpwstr>
  </property>
  <property fmtid="{D5CDD505-2E9C-101B-9397-08002B2CF9AE}" pid="3" name="MediaServiceImageTags">
    <vt:lpwstr/>
  </property>
</Properties>
</file>